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85A109-7623-48C7-8997-B098324D2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474" y="0"/>
            <a:ext cx="52350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2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32</cp:revision>
  <dcterms:created xsi:type="dcterms:W3CDTF">2020-04-17T09:27:58Z</dcterms:created>
  <dcterms:modified xsi:type="dcterms:W3CDTF">2020-05-14T07:04:07Z</dcterms:modified>
</cp:coreProperties>
</file>